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1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10/22/2019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a:t>
            </a:r>
            <a:r>
              <a:rPr lang="en-US" smtClean="0">
                <a:solidFill>
                  <a:schemeClr val="bg1"/>
                </a:solidFill>
                <a:latin typeface="CCFindTheCreeper" pitchFamily="2" charset="0"/>
                <a:ea typeface="CCFindTheCreeper" pitchFamily="2" charset="0"/>
              </a:rPr>
              <a:t>October </a:t>
            </a:r>
            <a:r>
              <a:rPr lang="en-US" smtClean="0">
                <a:solidFill>
                  <a:schemeClr val="bg1"/>
                </a:solidFill>
                <a:latin typeface="CCFindTheCreeper" pitchFamily="2" charset="0"/>
                <a:ea typeface="CCFindTheCreeper" pitchFamily="2" charset="0"/>
              </a:rPr>
              <a:t>21st</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207292"/>
            <a:ext cx="2819399" cy="2262158"/>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800" dirty="0" smtClean="0">
                <a:latin typeface="CCFindTheCreeper" pitchFamily="2" charset="0"/>
                <a:ea typeface="CCFindTheCreeper" pitchFamily="2" charset="0"/>
              </a:rPr>
              <a:t>We are working on long division in math.  </a:t>
            </a:r>
            <a:r>
              <a:rPr lang="en-US" sz="800" dirty="0" smtClean="0">
                <a:latin typeface="CCFindTheCreeper" pitchFamily="2" charset="0"/>
                <a:ea typeface="CCFindTheCreeper" pitchFamily="2" charset="0"/>
              </a:rPr>
              <a:t>Many students are catching on quickly, but I have a good handful that are struggling.  I promise this process is “old school” like we learned it.  Please provide guidance to your student if they are struggling.  The more they practice the process, the easier it will become.  Continue to reinforce multiplication math facts as well.</a:t>
            </a:r>
          </a:p>
          <a:p>
            <a:endParaRPr lang="en-US" sz="800" dirty="0" smtClean="0">
              <a:latin typeface="CCFindTheCreeper" pitchFamily="2" charset="0"/>
              <a:ea typeface="CCFindTheCreeper" pitchFamily="2" charset="0"/>
            </a:endParaRPr>
          </a:p>
          <a:p>
            <a:r>
              <a:rPr lang="en-US" sz="800" dirty="0" smtClean="0">
                <a:latin typeface="CCFindTheCreeper" pitchFamily="2" charset="0"/>
                <a:ea typeface="CCFindTheCreeper" pitchFamily="2" charset="0"/>
              </a:rPr>
              <a:t>Please </a:t>
            </a:r>
            <a:r>
              <a:rPr lang="en-US" sz="800" dirty="0" smtClean="0">
                <a:latin typeface="CCFindTheCreeper" pitchFamily="2" charset="0"/>
                <a:ea typeface="CCFindTheCreeper" pitchFamily="2" charset="0"/>
              </a:rPr>
              <a:t>check the assignments online and your student’s agenda nightly to make sure assignments are completed.  There are many students who are not getting homework assignments completed.</a:t>
            </a:r>
            <a:endParaRPr lang="en-US" sz="8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3980050" y="2995395"/>
            <a:ext cx="2057400" cy="1277273"/>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Long division</a:t>
            </a:r>
          </a:p>
          <a:p>
            <a:pPr lvl="1">
              <a:buFont typeface="Arial" pitchFamily="34" charset="0"/>
              <a:buChar char="•"/>
            </a:pPr>
            <a:r>
              <a:rPr lang="en-US" sz="1100" dirty="0" smtClean="0">
                <a:latin typeface="CCFindTheCreeper" pitchFamily="2" charset="0"/>
                <a:ea typeface="CCFindTheCreeper" pitchFamily="2" charset="0"/>
              </a:rPr>
              <a:t>Problem solving</a:t>
            </a:r>
          </a:p>
          <a:p>
            <a:pPr lvl="1">
              <a:buFont typeface="Arial" pitchFamily="34" charset="0"/>
              <a:buChar char="•"/>
            </a:pPr>
            <a:r>
              <a:rPr lang="en-US" sz="1100" dirty="0" smtClean="0">
                <a:latin typeface="CCFindTheCreeper" pitchFamily="2" charset="0"/>
                <a:ea typeface="CCFindTheCreeper" pitchFamily="2" charset="0"/>
              </a:rPr>
              <a:t>Quiz on Friday over prime numbers, exponents, multiplication and division</a:t>
            </a:r>
            <a:endParaRPr lang="en-US" sz="1100" dirty="0">
              <a:latin typeface="CCFindTheCreeper" pitchFamily="2" charset="0"/>
              <a:ea typeface="CCFindTheCreeper" pitchFamily="2" charset="0"/>
            </a:endParaRPr>
          </a:p>
        </p:txBody>
      </p:sp>
      <p:sp>
        <p:nvSpPr>
          <p:cNvPr id="9" name="TextBox 8"/>
          <p:cNvSpPr txBox="1"/>
          <p:nvPr/>
        </p:nvSpPr>
        <p:spPr>
          <a:xfrm>
            <a:off x="3794863" y="4281383"/>
            <a:ext cx="2819400" cy="1785104"/>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r>
              <a:rPr lang="en-US" sz="1100" dirty="0" smtClean="0">
                <a:latin typeface="CCFindTheCreeper" pitchFamily="2" charset="0"/>
                <a:ea typeface="CCFindTheCreeper" pitchFamily="2" charset="0"/>
              </a:rPr>
              <a:t>This week we are concentrating on narrative writing so there will not be a weekly assessment.</a:t>
            </a:r>
          </a:p>
          <a:p>
            <a:endParaRPr lang="en-US" sz="1100" dirty="0" smtClean="0">
              <a:latin typeface="CCFindTheCreeper" pitchFamily="2" charset="0"/>
              <a:ea typeface="CCFindTheCreeper" pitchFamily="2" charset="0"/>
            </a:endParaRPr>
          </a:p>
          <a:p>
            <a:r>
              <a:rPr lang="en-US" sz="1100" dirty="0" smtClean="0">
                <a:latin typeface="CCFindTheCreeper" pitchFamily="2" charset="0"/>
                <a:ea typeface="CCFindTheCreeper" pitchFamily="2" charset="0"/>
              </a:rPr>
              <a:t>AR points are due today (Tuesday, October 22</a:t>
            </a:r>
            <a:r>
              <a:rPr lang="en-US" sz="1100" baseline="30000" dirty="0" smtClean="0">
                <a:latin typeface="CCFindTheCreeper" pitchFamily="2" charset="0"/>
                <a:ea typeface="CCFindTheCreeper" pitchFamily="2" charset="0"/>
              </a:rPr>
              <a:t>nd</a:t>
            </a:r>
            <a:r>
              <a:rPr lang="en-US" sz="1100" dirty="0" smtClean="0">
                <a:latin typeface="CCFindTheCreeper" pitchFamily="2" charset="0"/>
                <a:ea typeface="CCFindTheCreeper" pitchFamily="2" charset="0"/>
              </a:rPr>
              <a:t>).  If students have earned their 5 AR points, they may bring a snack and board or card game to play as their AR reward tomorrow.</a:t>
            </a:r>
            <a:endParaRPr lang="en-US" sz="1100" dirty="0" smtClean="0">
              <a:latin typeface="CCFindTheCreeper" pitchFamily="2" charset="0"/>
              <a:ea typeface="CCFindTheCreeper" pitchFamily="2" charset="0"/>
            </a:endParaRPr>
          </a:p>
        </p:txBody>
      </p:sp>
      <p:sp>
        <p:nvSpPr>
          <p:cNvPr id="10" name="TextBox 9"/>
          <p:cNvSpPr txBox="1"/>
          <p:nvPr/>
        </p:nvSpPr>
        <p:spPr>
          <a:xfrm>
            <a:off x="3982596" y="6335987"/>
            <a:ext cx="2819400" cy="276999"/>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No test</a:t>
            </a:r>
            <a:endParaRPr lang="en-US" sz="1200" dirty="0">
              <a:latin typeface="CCFindTheCreeper" pitchFamily="2" charset="0"/>
              <a:ea typeface="CCFindTheCreeper" pitchFamily="2" charset="0"/>
            </a:endParaRPr>
          </a:p>
        </p:txBody>
      </p:sp>
      <p:sp>
        <p:nvSpPr>
          <p:cNvPr id="11" name="TextBox 10"/>
          <p:cNvSpPr txBox="1"/>
          <p:nvPr/>
        </p:nvSpPr>
        <p:spPr>
          <a:xfrm>
            <a:off x="4128310" y="7086564"/>
            <a:ext cx="2819400" cy="276999"/>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Narrative writing</a:t>
            </a:r>
            <a:endParaRPr lang="en-US" sz="1200" dirty="0" smtClean="0">
              <a:latin typeface="CCFindTheCreeper" pitchFamily="2" charset="0"/>
              <a:ea typeface="CCFindTheCreeper" pitchFamily="2" charset="0"/>
            </a:endParaRPr>
          </a:p>
        </p:txBody>
      </p:sp>
      <p:sp>
        <p:nvSpPr>
          <p:cNvPr id="12" name="TextBox 11"/>
          <p:cNvSpPr txBox="1"/>
          <p:nvPr/>
        </p:nvSpPr>
        <p:spPr>
          <a:xfrm>
            <a:off x="3893477" y="7875367"/>
            <a:ext cx="2819400" cy="646331"/>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Ch. 13 </a:t>
            </a:r>
            <a:r>
              <a:rPr lang="en-US" sz="1200" dirty="0" smtClean="0">
                <a:latin typeface="CCFindTheCreeper" pitchFamily="2" charset="0"/>
                <a:ea typeface="CCFindTheCreeper" pitchFamily="2" charset="0"/>
              </a:rPr>
              <a:t>Matter</a:t>
            </a:r>
            <a:r>
              <a:rPr lang="en-US" sz="1200" dirty="0">
                <a:latin typeface="CCFindTheCreeper" pitchFamily="2" charset="0"/>
                <a:ea typeface="CCFindTheCreeper" pitchFamily="2" charset="0"/>
              </a:rPr>
              <a:t> </a:t>
            </a:r>
            <a:r>
              <a:rPr lang="en-US" sz="1200" dirty="0" smtClean="0">
                <a:latin typeface="CCFindTheCreeper" pitchFamily="2" charset="0"/>
                <a:ea typeface="CCFindTheCreeper" pitchFamily="2" charset="0"/>
              </a:rPr>
              <a:t>test</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Studies: </a:t>
            </a:r>
            <a:r>
              <a:rPr lang="en-US" sz="1200" dirty="0" smtClean="0">
                <a:latin typeface="CCFindTheCreeper" pitchFamily="2" charset="0"/>
                <a:ea typeface="CCFindTheCreeper" pitchFamily="2" charset="0"/>
              </a:rPr>
              <a:t>Chapter 7 Causes of the American Revolution</a:t>
            </a:r>
            <a:endParaRPr lang="en-US" sz="1200" dirty="0">
              <a:latin typeface="CCFindTheCreeper" pitchFamily="2" charset="0"/>
              <a:ea typeface="CCFindTheCreeper" pitchFamily="2" charset="0"/>
            </a:endParaRPr>
          </a:p>
        </p:txBody>
      </p:sp>
      <p:sp>
        <p:nvSpPr>
          <p:cNvPr id="13" name="TextBox 12"/>
          <p:cNvSpPr txBox="1"/>
          <p:nvPr/>
        </p:nvSpPr>
        <p:spPr>
          <a:xfrm>
            <a:off x="531885" y="5040200"/>
            <a:ext cx="2417794" cy="830997"/>
          </a:xfrm>
          <a:prstGeom prst="rect">
            <a:avLst/>
          </a:prstGeom>
          <a:noFill/>
        </p:spPr>
        <p:txBody>
          <a:bodyPr wrap="square" rtlCol="0">
            <a:spAutoFit/>
          </a:bodyPr>
          <a:lstStyle/>
          <a:p>
            <a:pPr algn="ctr"/>
            <a:r>
              <a:rPr lang="en-US" sz="1200" b="1" dirty="0" smtClean="0">
                <a:latin typeface="CCFindTheCreeper" pitchFamily="2" charset="0"/>
                <a:ea typeface="CCFindTheCreeper" pitchFamily="2" charset="0"/>
              </a:rPr>
              <a:t>Thank you for taking time to attend parent-teacher conferences.  I had 100% parent participation!  Go you!</a:t>
            </a:r>
            <a:endParaRPr lang="en-US" sz="1200" b="1" dirty="0">
              <a:latin typeface="CCFindTheCreeper" pitchFamily="2" charset="0"/>
              <a:ea typeface="CCFindTheCreeper" pitchFamily="2" charset="0"/>
            </a:endParaRPr>
          </a:p>
        </p:txBody>
      </p:sp>
      <p:sp>
        <p:nvSpPr>
          <p:cNvPr id="14" name="TextBox 13"/>
          <p:cNvSpPr txBox="1"/>
          <p:nvPr/>
        </p:nvSpPr>
        <p:spPr>
          <a:xfrm>
            <a:off x="450575" y="6912900"/>
            <a:ext cx="2803450" cy="1954381"/>
          </a:xfrm>
          <a:prstGeom prst="rect">
            <a:avLst/>
          </a:prstGeom>
          <a:noFill/>
        </p:spPr>
        <p:txBody>
          <a:bodyPr wrap="square" rtlCol="0">
            <a:spAutoFit/>
          </a:bodyPr>
          <a:lstStyle/>
          <a:p>
            <a:r>
              <a:rPr lang="en-US" sz="1100" b="1" dirty="0" smtClean="0"/>
              <a:t>Tuesday</a:t>
            </a:r>
            <a:r>
              <a:rPr lang="en-US" sz="1100" b="1" dirty="0"/>
              <a:t>, October </a:t>
            </a:r>
            <a:r>
              <a:rPr lang="en-US" sz="1100" b="1" dirty="0" smtClean="0"/>
              <a:t>22</a:t>
            </a:r>
            <a:r>
              <a:rPr lang="en-US" sz="1100" b="1" baseline="30000" dirty="0" smtClean="0"/>
              <a:t>nd</a:t>
            </a:r>
            <a:r>
              <a:rPr lang="en-US" sz="1100" dirty="0" smtClean="0"/>
              <a:t>:   </a:t>
            </a:r>
            <a:r>
              <a:rPr lang="en-US" sz="1100" dirty="0"/>
              <a:t>Bus evacuation drill </a:t>
            </a:r>
            <a:r>
              <a:rPr lang="en-US" sz="1100" dirty="0" smtClean="0"/>
              <a:t>8:15a</a:t>
            </a:r>
            <a:endParaRPr lang="en-US" sz="1100" dirty="0"/>
          </a:p>
          <a:p>
            <a:r>
              <a:rPr lang="en-US" sz="1100" b="1" dirty="0"/>
              <a:t>Wednesday, October </a:t>
            </a:r>
            <a:r>
              <a:rPr lang="en-US" sz="1100" b="1" dirty="0" smtClean="0"/>
              <a:t>23</a:t>
            </a:r>
            <a:r>
              <a:rPr lang="en-US" sz="1100" b="1" baseline="30000" dirty="0" smtClean="0"/>
              <a:t>rd</a:t>
            </a:r>
            <a:r>
              <a:rPr lang="en-US" sz="1100" dirty="0" smtClean="0"/>
              <a:t>:  </a:t>
            </a:r>
            <a:r>
              <a:rPr lang="en-US" sz="1100" dirty="0"/>
              <a:t>End of quarter, Board </a:t>
            </a:r>
            <a:r>
              <a:rPr lang="en-US" sz="1100" dirty="0" smtClean="0"/>
              <a:t>meeting</a:t>
            </a:r>
          </a:p>
          <a:p>
            <a:r>
              <a:rPr lang="en-US" sz="1100" b="1" dirty="0"/>
              <a:t>Monday, October 28-Friday, November </a:t>
            </a:r>
            <a:r>
              <a:rPr lang="en-US" sz="1100" b="1" dirty="0" smtClean="0"/>
              <a:t>1:  </a:t>
            </a:r>
            <a:r>
              <a:rPr lang="en-US" sz="1100" dirty="0" smtClean="0"/>
              <a:t>RED </a:t>
            </a:r>
            <a:r>
              <a:rPr lang="en-US" sz="1100" dirty="0"/>
              <a:t>RIBBON WEEK</a:t>
            </a:r>
          </a:p>
          <a:p>
            <a:r>
              <a:rPr lang="en-US" sz="1100" b="1" dirty="0"/>
              <a:t>Mon</a:t>
            </a:r>
            <a:r>
              <a:rPr lang="en-US" sz="1100" dirty="0"/>
              <a:t>: Pajamas </a:t>
            </a:r>
            <a:r>
              <a:rPr lang="en-US" sz="1100" b="1" dirty="0" smtClean="0"/>
              <a:t>Tues</a:t>
            </a:r>
            <a:r>
              <a:rPr lang="en-US" sz="1100" dirty="0" smtClean="0"/>
              <a:t>: </a:t>
            </a:r>
            <a:r>
              <a:rPr lang="en-US" sz="1100" dirty="0"/>
              <a:t>Favorite sports team </a:t>
            </a:r>
            <a:r>
              <a:rPr lang="en-US" sz="1100" b="1" dirty="0"/>
              <a:t>Wed</a:t>
            </a:r>
            <a:r>
              <a:rPr lang="en-US" sz="1100" dirty="0"/>
              <a:t>: </a:t>
            </a:r>
            <a:r>
              <a:rPr lang="en-US" sz="1100" dirty="0" smtClean="0"/>
              <a:t>5</a:t>
            </a:r>
            <a:r>
              <a:rPr lang="en-US" sz="1100" baseline="30000" dirty="0" smtClean="0"/>
              <a:t>th</a:t>
            </a:r>
            <a:r>
              <a:rPr lang="en-US" sz="1100" dirty="0" smtClean="0"/>
              <a:t> wears  </a:t>
            </a:r>
            <a:r>
              <a:rPr lang="en-US" sz="1100" dirty="0"/>
              <a:t>green </a:t>
            </a:r>
            <a:r>
              <a:rPr lang="en-US" sz="1100" b="1" dirty="0" smtClean="0"/>
              <a:t>Thurs</a:t>
            </a:r>
            <a:r>
              <a:rPr lang="en-US" sz="1100" dirty="0" smtClean="0"/>
              <a:t>: </a:t>
            </a:r>
            <a:r>
              <a:rPr lang="en-US" sz="1100" dirty="0"/>
              <a:t>bright/neon </a:t>
            </a:r>
            <a:endParaRPr lang="en-US" sz="1100" dirty="0" smtClean="0"/>
          </a:p>
          <a:p>
            <a:r>
              <a:rPr lang="en-US" sz="1100" b="1" dirty="0" smtClean="0"/>
              <a:t>Fri</a:t>
            </a:r>
            <a:r>
              <a:rPr lang="en-US" sz="1100" dirty="0"/>
              <a:t>: wear all red</a:t>
            </a:r>
          </a:p>
          <a:p>
            <a:endParaRPr lang="en-US" sz="1100" dirty="0"/>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673982" y="2263025"/>
            <a:ext cx="2133600" cy="400110"/>
          </a:xfrm>
          <a:prstGeom prst="rect">
            <a:avLst/>
          </a:prstGeom>
          <a:noFill/>
        </p:spPr>
        <p:txBody>
          <a:bodyPr wrap="square" rtlCol="0">
            <a:spAutoFit/>
          </a:bodyPr>
          <a:lstStyle/>
          <a:p>
            <a:pPr algn="ctr"/>
            <a:r>
              <a:rPr lang="en-US" sz="2000" b="1" dirty="0" smtClean="0">
                <a:latin typeface="CCAreYouForReal" pitchFamily="2" charset="0"/>
                <a:ea typeface="CCAreYouForReal" pitchFamily="2" charset="0"/>
              </a:rPr>
              <a:t>Reminders</a:t>
            </a:r>
            <a:endParaRPr lang="en-US" sz="2000" b="1" dirty="0">
              <a:latin typeface="CCAreYouForReal" pitchFamily="2" charset="0"/>
              <a:ea typeface="CCAreYouForReal" pitchFamily="2" charset="0"/>
            </a:endParaRPr>
          </a:p>
        </p:txBody>
      </p:sp>
      <p:sp>
        <p:nvSpPr>
          <p:cNvPr id="17" name="TextBox 16"/>
          <p:cNvSpPr txBox="1"/>
          <p:nvPr/>
        </p:nvSpPr>
        <p:spPr>
          <a:xfrm>
            <a:off x="464123" y="6584409"/>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034329" y="276845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17628" y="4191833"/>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4034329" y="6084991"/>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867149" y="6651290"/>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71899" y="7383777"/>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308</Words>
  <Application>Microsoft Office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45</cp:revision>
  <cp:lastPrinted>2019-09-17T19:14:10Z</cp:lastPrinted>
  <dcterms:created xsi:type="dcterms:W3CDTF">2014-08-01T12:31:54Z</dcterms:created>
  <dcterms:modified xsi:type="dcterms:W3CDTF">2019-10-22T18:30:36Z</dcterms:modified>
</cp:coreProperties>
</file>